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0700958a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0700958a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0700958a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0700958a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0700958a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0700958a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0700958a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0700958a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700958a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700958a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0700958a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0700958a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0700958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0700958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0700958a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0700958a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23" y="215248"/>
            <a:ext cx="8198975" cy="45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982475" y="3957175"/>
            <a:ext cx="30990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Group 23 Members: </a:t>
            </a:r>
            <a:endParaRPr>
              <a:solidFill>
                <a:schemeClr val="accent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-Santiago Federico Caballero Pastor</a:t>
            </a:r>
            <a:endParaRPr>
              <a:solidFill>
                <a:schemeClr val="accent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-Andrés Eduardo Cardozo Blanco</a:t>
            </a:r>
            <a:endParaRPr>
              <a:solidFill>
                <a:schemeClr val="accent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-Raquel Hernández Recio</a:t>
            </a:r>
            <a:endParaRPr>
              <a:solidFill>
                <a:schemeClr val="accent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-Toni Steger</a:t>
            </a:r>
            <a:endParaRPr>
              <a:solidFill>
                <a:schemeClr val="accent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-Alvin Lin Tsai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50" y="1915975"/>
            <a:ext cx="8839202" cy="91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330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 u="sng">
                <a:solidFill>
                  <a:schemeClr val="accent2"/>
                </a:solidFill>
              </a:rPr>
              <a:t>CSV</a:t>
            </a:r>
            <a:endParaRPr sz="9600" u="sng">
              <a:solidFill>
                <a:schemeClr val="accent2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25" y="1820078"/>
            <a:ext cx="3211874" cy="24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975" y="1820087"/>
            <a:ext cx="3870956" cy="240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4917775" y="393750"/>
            <a:ext cx="39522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2"/>
                </a:solidFill>
              </a:rPr>
              <a:t>Analysis &amp; Requirements</a:t>
            </a:r>
            <a:endParaRPr u="sng">
              <a:solidFill>
                <a:schemeClr val="accent2"/>
              </a:solidFill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" y="393757"/>
            <a:ext cx="4751700" cy="19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100" y="2388871"/>
            <a:ext cx="5524849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 u="sng">
                <a:solidFill>
                  <a:schemeClr val="accent2"/>
                </a:solidFill>
              </a:rPr>
              <a:t>Ontology</a:t>
            </a:r>
            <a:endParaRPr sz="4200" u="sng">
              <a:solidFill>
                <a:schemeClr val="accent2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22" y="984800"/>
            <a:ext cx="6222874" cy="3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-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u="sng">
                <a:solidFill>
                  <a:schemeClr val="accent2"/>
                </a:solidFill>
              </a:rPr>
              <a:t>Cleaning data for the .csv</a:t>
            </a:r>
            <a:endParaRPr sz="3500" u="sng">
              <a:solidFill>
                <a:schemeClr val="accent2"/>
              </a:solidFill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l="15471" t="9624" r="1167"/>
          <a:stretch/>
        </p:blipFill>
        <p:spPr>
          <a:xfrm>
            <a:off x="760650" y="745425"/>
            <a:ext cx="7622700" cy="1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4">
            <a:alphaModFix/>
          </a:blip>
          <a:srcRect t="2761"/>
          <a:stretch/>
        </p:blipFill>
        <p:spPr>
          <a:xfrm>
            <a:off x="134392" y="3063927"/>
            <a:ext cx="8875200" cy="16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4395150" y="2494938"/>
            <a:ext cx="353700" cy="502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u="sng">
                <a:solidFill>
                  <a:schemeClr val="accent2"/>
                </a:solidFill>
              </a:rPr>
              <a:t>RDF Generation with the yml &amp; rml</a:t>
            </a:r>
            <a:endParaRPr sz="3000" u="sng">
              <a:solidFill>
                <a:schemeClr val="accent2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25" y="1307849"/>
            <a:ext cx="7308552" cy="32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81375" y="87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u="sng">
                <a:solidFill>
                  <a:schemeClr val="accent2"/>
                </a:solidFill>
              </a:rPr>
              <a:t>Entity Links &amp; SPARQL queries</a:t>
            </a:r>
            <a:endParaRPr sz="3200" u="sng">
              <a:solidFill>
                <a:schemeClr val="accent2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r="931"/>
          <a:stretch/>
        </p:blipFill>
        <p:spPr>
          <a:xfrm>
            <a:off x="224500" y="812800"/>
            <a:ext cx="7170651" cy="1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25" y="2886500"/>
            <a:ext cx="4905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5">
            <a:alphaModFix/>
          </a:blip>
          <a:srcRect r="13247"/>
          <a:stretch/>
        </p:blipFill>
        <p:spPr>
          <a:xfrm>
            <a:off x="7622348" y="873025"/>
            <a:ext cx="14460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28900" y="1475250"/>
            <a:ext cx="7486200" cy="21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accent2"/>
                </a:solidFill>
              </a:rPr>
              <a:t>Application </a:t>
            </a:r>
            <a:endParaRPr sz="4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accent2"/>
                </a:solidFill>
              </a:rPr>
              <a:t>Demonstration</a:t>
            </a:r>
            <a:endParaRPr sz="4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28900" y="1475250"/>
            <a:ext cx="7486200" cy="21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accent2"/>
                </a:solidFill>
              </a:rPr>
              <a:t>Thank you for attending our presentation</a:t>
            </a:r>
            <a:endParaRPr sz="4200">
              <a:solidFill>
                <a:schemeClr val="accent2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2850"/>
            <a:ext cx="1710275" cy="15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925" y="2996050"/>
            <a:ext cx="2147450" cy="21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Presentación en pantalla (16:9)</PresentationFormat>
  <Paragraphs>15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Lato</vt:lpstr>
      <vt:lpstr>Arial</vt:lpstr>
      <vt:lpstr>Montserrat</vt:lpstr>
      <vt:lpstr>Focus</vt:lpstr>
      <vt:lpstr>Presentación de PowerPoint</vt:lpstr>
      <vt:lpstr>CSV</vt:lpstr>
      <vt:lpstr>Analysis &amp; Requirements</vt:lpstr>
      <vt:lpstr>Ontology</vt:lpstr>
      <vt:lpstr>Cleaning data for the .csv</vt:lpstr>
      <vt:lpstr>RDF Generation with the yml &amp; rml</vt:lpstr>
      <vt:lpstr>Entity Links &amp; SPARQL queries</vt:lpstr>
      <vt:lpstr>Application  Demonstration</vt:lpstr>
      <vt:lpstr>Thank you for attending our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Andres Eduardo Cardozo</cp:lastModifiedBy>
  <cp:revision>1</cp:revision>
  <dcterms:modified xsi:type="dcterms:W3CDTF">2021-11-11T19:44:58Z</dcterms:modified>
</cp:coreProperties>
</file>